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01" r:id="rId2"/>
    <p:sldId id="297" r:id="rId3"/>
    <p:sldId id="298" r:id="rId4"/>
    <p:sldId id="299" r:id="rId5"/>
    <p:sldId id="300" r:id="rId6"/>
    <p:sldId id="283" r:id="rId7"/>
    <p:sldId id="293" r:id="rId8"/>
    <p:sldId id="256" r:id="rId9"/>
    <p:sldId id="292" r:id="rId10"/>
    <p:sldId id="291" r:id="rId11"/>
    <p:sldId id="284" r:id="rId12"/>
    <p:sldId id="285" r:id="rId13"/>
    <p:sldId id="286" r:id="rId14"/>
    <p:sldId id="287" r:id="rId15"/>
    <p:sldId id="304" r:id="rId16"/>
    <p:sldId id="296" r:id="rId17"/>
    <p:sldId id="30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way to follow along during the workshop!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ropensci.org/taxize/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s://tnrs.biendata.org/" TargetMode="External"/><Relationship Id="rId10" Type="http://schemas.openxmlformats.org/officeDocument/2006/relationships/image" Target="../media/image29.tiff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gaynor1/CURE-FL-Plant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ENM Crash Course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87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A6F-9E55-8242-AE35-0BAE442E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70B4-B175-B54C-AAE9-B546420C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“../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CrashCourse.Rproj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Navigate to 01_Download_Occurence_Data.R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9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681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Load Packages</a:t>
            </a:r>
            <a:endParaRPr lang="en-US" sz="2800" dirty="0">
              <a:latin typeface="+mj-lt"/>
            </a:endParaRPr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7A7D6C-CDD9-4B50-96A2-BA72F271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0" y="6230201"/>
            <a:ext cx="1255766" cy="5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ommunity for Naturalists · iNaturalist">
            <a:extLst>
              <a:ext uri="{FF2B5EF4-FFF2-40B4-BE49-F238E27FC236}">
                <a16:creationId xmlns:a16="http://schemas.microsoft.com/office/drawing/2014/main" id="{D9F98B5C-DA49-44C5-ACFE-BB70D2D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0" y="6216004"/>
            <a:ext cx="541867" cy="5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>
            <a:extLst>
              <a:ext uri="{FF2B5EF4-FFF2-40B4-BE49-F238E27FC236}">
                <a16:creationId xmlns:a16="http://schemas.microsoft.com/office/drawing/2014/main" id="{A34D7E73-94D4-469E-9DDC-E1FBD911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76" y="6310798"/>
            <a:ext cx="1255766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tlas of Living Australia">
            <a:extLst>
              <a:ext uri="{FF2B5EF4-FFF2-40B4-BE49-F238E27FC236}">
                <a16:creationId xmlns:a16="http://schemas.microsoft.com/office/drawing/2014/main" id="{47D4A5AC-B97D-4611-95FA-CA0A01D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21" y="6310798"/>
            <a:ext cx="2525845" cy="3769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6982240-1BEC-4084-8002-A9BDC102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45" y="6323154"/>
            <a:ext cx="2369863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A45B-B974-4CB4-8ED9-5F1BC224D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308" y="6351048"/>
            <a:ext cx="2790822" cy="414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DC7C0-7846-FC4C-B66D-6C27315BCD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39"/>
          <a:stretch/>
        </p:blipFill>
        <p:spPr>
          <a:xfrm>
            <a:off x="2116550" y="1597116"/>
            <a:ext cx="7578595" cy="4329261"/>
          </a:xfrm>
          <a:prstGeom prst="rect">
            <a:avLst/>
          </a:prstGeom>
        </p:spPr>
      </p:pic>
      <p:pic>
        <p:nvPicPr>
          <p:cNvPr id="4" name="Picture 3" descr="A person with long hair smiling&#10;&#10;Description automatically generated with low confidence">
            <a:extLst>
              <a:ext uri="{FF2B5EF4-FFF2-40B4-BE49-F238E27FC236}">
                <a16:creationId xmlns:a16="http://schemas.microsoft.com/office/drawing/2014/main" id="{B0B96D60-822C-C64F-ACEC-C5CF5E8D79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69016" y="3276600"/>
            <a:ext cx="2107504" cy="2107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5B55203-161E-8F42-A5C6-8C2F4CF880A5}"/>
              </a:ext>
            </a:extLst>
          </p:cNvPr>
          <p:cNvSpPr/>
          <p:nvPr/>
        </p:nvSpPr>
        <p:spPr>
          <a:xfrm>
            <a:off x="4898571" y="4504524"/>
            <a:ext cx="1243395" cy="33961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are searching for the species Galax urceolata</a:t>
            </a:r>
          </a:p>
          <a:p>
            <a:r>
              <a:rPr lang="en-US" dirty="0"/>
              <a:t>Next, download occurrence records for the family Diapensiaceae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10238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Downloading data using ridigbio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8F4F-A1D7-7940-AD39-DCAFBFB8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02" y="3006247"/>
            <a:ext cx="8656415" cy="3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9533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North America</a:t>
            </a:r>
            <a:endParaRPr lang="en-US" sz="24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BF9B6-10E9-E54F-8A24-52CABF7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3" y="1594372"/>
            <a:ext cx="8719935" cy="4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75125-10E0-CA4C-8F3D-FF7293DDD05D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6CD72-9DE9-6349-ABFC-4D4EFC9EF7D2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CF3BA3-A8F4-964E-B98B-54FB0918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58BA2-3286-3247-9A77-A1E3FA8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7F220D-B61D-5E43-A78F-846FF8A2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6F925E-A669-6E48-94E0-96C8E142FD5C}"/>
              </a:ext>
            </a:extLst>
          </p:cNvPr>
          <p:cNvSpPr txBox="1"/>
          <p:nvPr/>
        </p:nvSpPr>
        <p:spPr>
          <a:xfrm>
            <a:off x="3489690" y="1587222"/>
            <a:ext cx="8392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pull data from GBIF, BISON, and iDigBio for a set of synonyms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synonyms: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Taxonomic Name Resolution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https://tnrs.biendata.org/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dirty="0" err="1"/>
              <a:t>soltislab</a:t>
            </a:r>
            <a:r>
              <a:rPr lang="en-US" sz="2800" dirty="0"/>
              <a:t>/</a:t>
            </a:r>
            <a:r>
              <a:rPr lang="en-US" sz="2800" dirty="0" err="1"/>
              <a:t>BotanyENMWorkshops</a:t>
            </a:r>
            <a:r>
              <a:rPr lang="en-US" sz="2800" dirty="0"/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 package </a:t>
            </a:r>
            <a:r>
              <a:rPr lang="en-US" sz="2800" dirty="0" err="1"/>
              <a:t>taxize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20 sources for synonyms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https://docs.ropensci.org/taxize/</a:t>
            </a:r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3DD5E-5C64-C84B-A8DE-4CBE0F71F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10" y="6063342"/>
            <a:ext cx="1174269" cy="74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AEDC2-27EB-6441-8D1E-AB9235C0D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690" y="5978536"/>
            <a:ext cx="1709057" cy="91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0A2BB-BD10-1946-A241-2EF2439D5A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320"/>
          <a:stretch/>
        </p:blipFill>
        <p:spPr>
          <a:xfrm>
            <a:off x="3453158" y="6141063"/>
            <a:ext cx="2490221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4C074-E079-E944-8FC4-83185EF903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127"/>
          <a:stretch/>
        </p:blipFill>
        <p:spPr>
          <a:xfrm>
            <a:off x="6163790" y="6099594"/>
            <a:ext cx="1948956" cy="703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69D45-B042-8E49-8AEF-B9BC33E610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3157" y="5858038"/>
            <a:ext cx="968825" cy="96882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1D0622-6220-A847-BBB4-A7B944549B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92" y="6235983"/>
            <a:ext cx="2599871" cy="5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F3ADFD-BFC3-1644-9188-F4014452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3" y="1472863"/>
            <a:ext cx="10556434" cy="3802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2F86F-BA89-FF4A-BF95-19E6EF98E850}"/>
              </a:ext>
            </a:extLst>
          </p:cNvPr>
          <p:cNvSpPr txBox="1"/>
          <p:nvPr/>
        </p:nvSpPr>
        <p:spPr>
          <a:xfrm>
            <a:off x="1915887" y="2026861"/>
            <a:ext cx="11953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8C14-FBF1-0B4C-B311-C01AA85F2AB3}"/>
              </a:ext>
            </a:extLst>
          </p:cNvPr>
          <p:cNvSpPr txBox="1"/>
          <p:nvPr/>
        </p:nvSpPr>
        <p:spPr>
          <a:xfrm>
            <a:off x="6422572" y="2026860"/>
            <a:ext cx="29500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of strings</a:t>
            </a:r>
          </a:p>
        </p:txBody>
      </p:sp>
    </p:spTree>
    <p:extLst>
      <p:ext uri="{BB962C8B-B14F-4D97-AF65-F5344CB8AC3E}">
        <p14:creationId xmlns:p14="http://schemas.microsoft.com/office/powerpoint/2010/main" val="162740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spocc_combine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AF2FE1-14D3-F44D-B185-5C130523C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0"/>
          <a:stretch/>
        </p:blipFill>
        <p:spPr>
          <a:xfrm>
            <a:off x="1591143" y="2188029"/>
            <a:ext cx="9009714" cy="2997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BE2FC-4746-684B-9885-12D0A657357A}"/>
              </a:ext>
            </a:extLst>
          </p:cNvPr>
          <p:cNvSpPr txBox="1"/>
          <p:nvPr/>
        </p:nvSpPr>
        <p:spPr>
          <a:xfrm>
            <a:off x="4038601" y="1540633"/>
            <a:ext cx="21553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Synonym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679F-CB99-FE45-8326-5E2CFF3E10BF}"/>
              </a:ext>
            </a:extLst>
          </p:cNvPr>
          <p:cNvSpPr txBox="1"/>
          <p:nvPr/>
        </p:nvSpPr>
        <p:spPr>
          <a:xfrm>
            <a:off x="6444344" y="1540633"/>
            <a:ext cx="30243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Path to save csv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16A63-8C1E-E74A-BE74-C8F39D435EFB}"/>
              </a:ext>
            </a:extLst>
          </p:cNvPr>
          <p:cNvSpPr txBox="1"/>
          <p:nvPr/>
        </p:nvSpPr>
        <p:spPr>
          <a:xfrm>
            <a:off x="6159025" y="150985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F771-8233-C24C-9405-2F0C7339524E}"/>
              </a:ext>
            </a:extLst>
          </p:cNvPr>
          <p:cNvSpPr txBox="1"/>
          <p:nvPr/>
        </p:nvSpPr>
        <p:spPr>
          <a:xfrm>
            <a:off x="3657601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D13B2-1D7A-3841-96C9-DCD5F2A0D009}"/>
              </a:ext>
            </a:extLst>
          </p:cNvPr>
          <p:cNvSpPr txBox="1"/>
          <p:nvPr/>
        </p:nvSpPr>
        <p:spPr>
          <a:xfrm>
            <a:off x="9580295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39D6F-7A28-FF41-B5B2-A2515537D1CB}"/>
              </a:ext>
            </a:extLst>
          </p:cNvPr>
          <p:cNvSpPr txBox="1"/>
          <p:nvPr/>
        </p:nvSpPr>
        <p:spPr>
          <a:xfrm>
            <a:off x="2043999" y="1571410"/>
            <a:ext cx="1804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spocc_combine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77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6F11D30-AB9E-214E-848A-6F87936C8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74" y="389504"/>
            <a:ext cx="7949451" cy="6078992"/>
          </a:xfrm>
        </p:spPr>
      </p:pic>
    </p:spTree>
    <p:extLst>
      <p:ext uri="{BB962C8B-B14F-4D97-AF65-F5344CB8AC3E}">
        <p14:creationId xmlns:p14="http://schemas.microsoft.com/office/powerpoint/2010/main" val="132175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68385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2B2388-E152-9748-BE2B-87E569AD10FE}"/>
              </a:ext>
            </a:extLst>
          </p:cNvPr>
          <p:cNvGrpSpPr/>
          <p:nvPr/>
        </p:nvGrpSpPr>
        <p:grpSpPr>
          <a:xfrm>
            <a:off x="5214486" y="3079214"/>
            <a:ext cx="3447675" cy="1899987"/>
            <a:chOff x="5214486" y="3079214"/>
            <a:chExt cx="3447675" cy="18999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6062D3-4CD9-F24A-A9D9-F7002EF2D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1507"/>
            <a:stretch/>
          </p:blipFill>
          <p:spPr>
            <a:xfrm>
              <a:off x="5766166" y="3079214"/>
              <a:ext cx="2344314" cy="1450143"/>
            </a:xfrm>
            <a:prstGeom prst="rect">
              <a:avLst/>
            </a:prstGeom>
          </p:spPr>
        </p:pic>
        <p:sp>
          <p:nvSpPr>
            <p:cNvPr id="13" name="TextBox 12">
              <a:hlinkClick r:id="rId6"/>
              <a:extLst>
                <a:ext uri="{FF2B5EF4-FFF2-40B4-BE49-F238E27FC236}">
                  <a16:creationId xmlns:a16="http://schemas.microsoft.com/office/drawing/2014/main" id="{2F4A58ED-3309-9241-B23A-82C4E8DA7A48}"/>
                </a:ext>
              </a:extLst>
            </p:cNvPr>
            <p:cNvSpPr txBox="1"/>
            <p:nvPr/>
          </p:nvSpPr>
          <p:spPr>
            <a:xfrm>
              <a:off x="5214486" y="4517536"/>
              <a:ext cx="34476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hlinkClick r:id="rId6"/>
                </a:rPr>
                <a:t>mgaynor1/CURE-FL-Plants</a:t>
              </a:r>
              <a:endParaRPr lang="en-US" sz="24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5AF79-AFE2-734D-A6ED-7AB5E5BF8B3D}"/>
              </a:ext>
            </a:extLst>
          </p:cNvPr>
          <p:cNvSpPr/>
          <p:nvPr/>
        </p:nvSpPr>
        <p:spPr>
          <a:xfrm>
            <a:off x="3489691" y="1592494"/>
            <a:ext cx="6918030" cy="1379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701B51-A57B-174A-ABFF-A5E72C6C1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895"/>
          <a:stretch/>
        </p:blipFill>
        <p:spPr>
          <a:xfrm>
            <a:off x="4784271" y="1935163"/>
            <a:ext cx="2623457" cy="19177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6609BB-3E54-5C48-9020-5C41B1E479B6}"/>
              </a:ext>
            </a:extLst>
          </p:cNvPr>
          <p:cNvSpPr/>
          <p:nvPr/>
        </p:nvSpPr>
        <p:spPr>
          <a:xfrm>
            <a:off x="4871359" y="2283732"/>
            <a:ext cx="2133600" cy="315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DB4E4-5CF1-7548-A510-030682425C37}"/>
              </a:ext>
            </a:extLst>
          </p:cNvPr>
          <p:cNvCxnSpPr>
            <a:cxnSpLocks/>
          </p:cNvCxnSpPr>
          <p:nvPr/>
        </p:nvCxnSpPr>
        <p:spPr>
          <a:xfrm flipH="1" flipV="1">
            <a:off x="5938159" y="2618129"/>
            <a:ext cx="1338943" cy="1039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1382D-88ED-9444-A372-7F99F41F1FA4}"/>
              </a:ext>
            </a:extLst>
          </p:cNvPr>
          <p:cNvSpPr/>
          <p:nvPr/>
        </p:nvSpPr>
        <p:spPr>
          <a:xfrm>
            <a:off x="5861959" y="3657600"/>
            <a:ext cx="2830286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HTML Version of all R scripts</a:t>
            </a:r>
          </a:p>
        </p:txBody>
      </p:sp>
    </p:spTree>
    <p:extLst>
      <p:ext uri="{BB962C8B-B14F-4D97-AF65-F5344CB8AC3E}">
        <p14:creationId xmlns:p14="http://schemas.microsoft.com/office/powerpoint/2010/main" val="77515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E49258-A6C9-4640-8E3A-EC68EE57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82763"/>
            <a:ext cx="10515600" cy="263721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323A18-21C7-BD4A-BDFF-63D2B938A553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4AD39-ADD8-9A42-996C-1D3E88536D7B}"/>
              </a:ext>
            </a:extLst>
          </p:cNvPr>
          <p:cNvSpPr/>
          <p:nvPr/>
        </p:nvSpPr>
        <p:spPr>
          <a:xfrm>
            <a:off x="842341" y="3031459"/>
            <a:ext cx="1720849" cy="12216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Contains additional troubleshooting steps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F985E5-0149-E849-B6FD-ED0FA7EF455A}"/>
              </a:ext>
            </a:extLst>
          </p:cNvPr>
          <p:cNvSpPr/>
          <p:nvPr/>
        </p:nvSpPr>
        <p:spPr>
          <a:xfrm>
            <a:off x="2944191" y="2873829"/>
            <a:ext cx="713410" cy="555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2397C-6EF7-1940-8B6D-D75A148AB476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2563190" y="3151415"/>
            <a:ext cx="381001" cy="4908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60691B-89B9-F549-9651-F9890075C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847"/>
          <a:stretch/>
        </p:blipFill>
        <p:spPr>
          <a:xfrm>
            <a:off x="5421085" y="1782763"/>
            <a:ext cx="5050065" cy="4292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582886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Opens the R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386943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7" idx="1"/>
            <a:endCxn id="8" idx="6"/>
          </p:cNvCxnSpPr>
          <p:nvPr/>
        </p:nvCxnSpPr>
        <p:spPr>
          <a:xfrm flipH="1" flipV="1">
            <a:off x="10341429" y="4523015"/>
            <a:ext cx="129722" cy="376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4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60691B-89B9-F549-9651-F9890075C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18"/>
          <a:stretch/>
        </p:blipFill>
        <p:spPr>
          <a:xfrm>
            <a:off x="5366657" y="1782763"/>
            <a:ext cx="5104494" cy="4292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894152"/>
            <a:ext cx="1720849" cy="954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All data and functions needed for these scripts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070236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12" idx="1"/>
            <a:endCxn id="8" idx="6"/>
          </p:cNvCxnSpPr>
          <p:nvPr/>
        </p:nvCxnSpPr>
        <p:spPr>
          <a:xfrm flipH="1">
            <a:off x="10341429" y="4206308"/>
            <a:ext cx="1297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888A0-F2FA-3E45-9C4E-81C609C3342A}"/>
              </a:ext>
            </a:extLst>
          </p:cNvPr>
          <p:cNvSpPr/>
          <p:nvPr/>
        </p:nvSpPr>
        <p:spPr>
          <a:xfrm>
            <a:off x="10471151" y="3889601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How the R project was made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A7B8DE-B5FD-074E-9EB7-835E1E6EECF0}"/>
              </a:ext>
            </a:extLst>
          </p:cNvPr>
          <p:cNvSpPr/>
          <p:nvPr/>
        </p:nvSpPr>
        <p:spPr>
          <a:xfrm>
            <a:off x="8207829" y="4659086"/>
            <a:ext cx="2133600" cy="58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5DAC3-24BA-0245-A12D-3DE7B4804DB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0341429" y="4924767"/>
            <a:ext cx="129722" cy="446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870631-03AD-6B46-BBBD-058C82446AEA}"/>
              </a:ext>
            </a:extLst>
          </p:cNvPr>
          <p:cNvSpPr/>
          <p:nvPr/>
        </p:nvSpPr>
        <p:spPr>
          <a:xfrm>
            <a:off x="8131176" y="1771878"/>
            <a:ext cx="2133600" cy="327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A349D-67DD-2B49-BAE8-C5BD530CA0F3}"/>
              </a:ext>
            </a:extLst>
          </p:cNvPr>
          <p:cNvSpPr/>
          <p:nvPr/>
        </p:nvSpPr>
        <p:spPr>
          <a:xfrm>
            <a:off x="10471151" y="1731737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Run first!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95097-CD05-B545-8EB3-2032E009206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264777" y="1911464"/>
            <a:ext cx="206374" cy="136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3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Data Download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3614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portal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524000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524000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360</Words>
  <Application>Microsoft Macintosh PowerPoint</Application>
  <PresentationFormat>Widescreen</PresentationFormat>
  <Paragraphs>83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ENM Crash Course </vt:lpstr>
      <vt:lpstr>PowerPoint Presentation</vt:lpstr>
      <vt:lpstr>PowerPoint Presentation</vt:lpstr>
      <vt:lpstr>PowerPoint Presentation</vt:lpstr>
      <vt:lpstr>PowerPoint Presentation</vt:lpstr>
      <vt:lpstr>Data Download </vt:lpstr>
      <vt:lpstr>PowerPoint Presentation</vt:lpstr>
      <vt:lpstr>PowerPoint Presentation</vt:lpstr>
      <vt:lpstr>iDigBio API</vt:lpstr>
      <vt:lpstr>R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considerations:</vt:lpstr>
      <vt:lpstr>Other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Michelle Gaynor</cp:lastModifiedBy>
  <cp:revision>25</cp:revision>
  <dcterms:created xsi:type="dcterms:W3CDTF">2019-06-24T18:56:17Z</dcterms:created>
  <dcterms:modified xsi:type="dcterms:W3CDTF">2022-05-10T12:55:59Z</dcterms:modified>
</cp:coreProperties>
</file>